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9"/>
  </p:notesMasterIdLst>
  <p:sldIdLst>
    <p:sldId id="1369" r:id="rId3"/>
    <p:sldId id="1407" r:id="rId4"/>
    <p:sldId id="1408" r:id="rId5"/>
    <p:sldId id="1422" r:id="rId6"/>
    <p:sldId id="1402" r:id="rId7"/>
    <p:sldId id="1430" r:id="rId8"/>
    <p:sldId id="1431" r:id="rId9"/>
    <p:sldId id="1432" r:id="rId10"/>
    <p:sldId id="1433" r:id="rId11"/>
    <p:sldId id="1434" r:id="rId12"/>
    <p:sldId id="1438" r:id="rId13"/>
    <p:sldId id="1440" r:id="rId14"/>
    <p:sldId id="1456" r:id="rId15"/>
    <p:sldId id="1442" r:id="rId16"/>
    <p:sldId id="1443" r:id="rId17"/>
    <p:sldId id="1454" r:id="rId18"/>
    <p:sldId id="1444" r:id="rId19"/>
    <p:sldId id="1465" r:id="rId20"/>
    <p:sldId id="1410" r:id="rId21"/>
    <p:sldId id="1424" r:id="rId22"/>
    <p:sldId id="1427" r:id="rId23"/>
    <p:sldId id="1455" r:id="rId24"/>
    <p:sldId id="1415" r:id="rId25"/>
    <p:sldId id="1467" r:id="rId26"/>
    <p:sldId id="1448" r:id="rId27"/>
    <p:sldId id="1449" r:id="rId28"/>
    <p:sldId id="1425" r:id="rId29"/>
    <p:sldId id="1426" r:id="rId30"/>
    <p:sldId id="1453" r:id="rId31"/>
    <p:sldId id="1416" r:id="rId32"/>
    <p:sldId id="1417" r:id="rId33"/>
    <p:sldId id="1366" r:id="rId34"/>
    <p:sldId id="1446" r:id="rId35"/>
    <p:sldId id="1468" r:id="rId36"/>
    <p:sldId id="1461" r:id="rId37"/>
    <p:sldId id="1462" r:id="rId38"/>
    <p:sldId id="1469" r:id="rId39"/>
    <p:sldId id="1463" r:id="rId40"/>
    <p:sldId id="1447" r:id="rId41"/>
    <p:sldId id="1466" r:id="rId42"/>
    <p:sldId id="1450" r:id="rId43"/>
    <p:sldId id="1451" r:id="rId44"/>
    <p:sldId id="1452" r:id="rId45"/>
    <p:sldId id="1458" r:id="rId46"/>
    <p:sldId id="1459" r:id="rId47"/>
    <p:sldId id="1460" r:id="rId4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9" autoAdjust="0"/>
    <p:restoredTop sz="95083" autoAdjust="0"/>
  </p:normalViewPr>
  <p:slideViewPr>
    <p:cSldViewPr snapToObjects="1">
      <p:cViewPr varScale="1">
        <p:scale>
          <a:sx n="83" d="100"/>
          <a:sy n="83" d="100"/>
        </p:scale>
        <p:origin x="365" y="24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692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668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730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217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539716" y="2308639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95" y="2308639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473" y="2308639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539716" y="3908488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695" y="3908488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475" y="3903775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276933473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(fully convolution mode)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default boxes with different sizes and ratios (adjustment according dataset)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 truth boxes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  <a:p>
            <a:pPr marL="459305" lvl="1" indent="-230711"/>
            <a:r>
              <a:rPr lang="en-US" dirty="0"/>
              <a:t>Non-maximum suppression is used to obtain final boxes when predicting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1082" name="Shape 1082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3" name="Shape 108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4" name="Shape 108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17" y="1777117"/>
            <a:ext cx="8484563" cy="2715939"/>
          </a:xfrm>
          <a:prstGeom prst="rect">
            <a:avLst/>
          </a:prstGeom>
        </p:spPr>
      </p:pic>
      <p:graphicFrame>
        <p:nvGraphicFramePr>
          <p:cNvPr id="17" name="Shape 1058">
            <a:extLst>
              <a:ext uri="{FF2B5EF4-FFF2-40B4-BE49-F238E27FC236}">
                <a16:creationId xmlns:a16="http://schemas.microsoft.com/office/drawing/2014/main" id="{A4CCC08D-7E0E-40C2-8B6E-BBB73806A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571104"/>
              </p:ext>
            </p:extLst>
          </p:nvPr>
        </p:nvGraphicFramePr>
        <p:xfrm>
          <a:off x="2011766" y="4694620"/>
          <a:ext cx="3258600" cy="14633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0.25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1">
            <a:extLst>
              <a:ext uri="{FF2B5EF4-FFF2-40B4-BE49-F238E27FC236}">
                <a16:creationId xmlns:a16="http://schemas.microsoft.com/office/drawing/2014/main" id="{647C0B98-F4F9-4572-B72B-251D92C159A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is slow ~ 6 days, inference ~1s per batch </a:t>
            </a:r>
            <a:r>
              <a:rPr lang="en-US" dirty="0">
                <a:sym typeface="Wingdings" panose="05000000000000000000" pitchFamily="2" charset="2"/>
              </a:rPr>
              <a:t> 62,5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16 Hz</a:t>
            </a:r>
            <a:endParaRPr lang="en-US" dirty="0"/>
          </a:p>
        </p:txBody>
      </p:sp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4. FCRN-DSSD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3655523310"/>
              </p:ext>
            </p:extLst>
          </p:nvPr>
        </p:nvGraphicFramePr>
        <p:xfrm>
          <a:off x="1172324" y="1811897"/>
          <a:ext cx="9847350" cy="38786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199.94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188.51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65.82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62.57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205.92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195.99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92.71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81.22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5.32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lang="en-US"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0.13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714642043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63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62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685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RGB-D image 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55402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5407645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311196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308031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311196"/>
            <a:ext cx="3337550" cy="1007715"/>
          </a:xfrm>
          <a:prstGeom prst="rect">
            <a:avLst/>
          </a:prstGeom>
        </p:spPr>
      </p:pic>
      <p:sp>
        <p:nvSpPr>
          <p:cNvPr id="15" name="Shape 1063">
            <a:extLst>
              <a:ext uri="{FF2B5EF4-FFF2-40B4-BE49-F238E27FC236}">
                <a16:creationId xmlns:a16="http://schemas.microsoft.com/office/drawing/2014/main" id="{0A25DDB2-45CF-4B99-ACE5-A7629AA3C831}"/>
              </a:ext>
            </a:extLst>
          </p:cNvPr>
          <p:cNvSpPr txBox="1">
            <a:spLocks/>
          </p:cNvSpPr>
          <p:nvPr/>
        </p:nvSpPr>
        <p:spPr>
          <a:xfrm>
            <a:off x="931887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0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Depth Images are generated by FCRN (epoch no. 67 at time of writing)</a:t>
            </a: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Trained and Tested together with KITTI Object Challenge training dataset (60/40 split)</a:t>
            </a: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Optimizer: </a:t>
            </a:r>
            <a:r>
              <a:rPr lang="en-US" dirty="0" err="1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RMSProp</a:t>
            </a:r>
            <a:endParaRPr lang="en-US" dirty="0">
              <a:solidFill>
                <a:schemeClr val="dk1"/>
              </a:solidFill>
              <a:ea typeface="Open Sans Light"/>
              <a:cs typeface="Open Sans Light"/>
              <a:sym typeface="Open Sans Light"/>
            </a:endParaRP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8 images / batch, </a:t>
            </a:r>
            <a:r>
              <a:rPr lang="en-US" dirty="0" err="1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lr</a:t>
            </a: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: 0.001, </a:t>
            </a:r>
            <a:r>
              <a:rPr lang="en-US" dirty="0" err="1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weight_decay</a:t>
            </a: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: 0.0005</a:t>
            </a: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endParaRPr lang="en-US" dirty="0">
              <a:solidFill>
                <a:schemeClr val="dk1"/>
              </a:solidFill>
              <a:ea typeface="Open Sans Light"/>
              <a:cs typeface="Open Sans Light"/>
              <a:sym typeface="Open Sans Light"/>
            </a:endParaRP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Loss Function: </a:t>
            </a:r>
          </a:p>
          <a:p>
            <a:pPr>
              <a:spcBef>
                <a:spcPts val="0"/>
              </a:spcBef>
              <a:buSzPts val="20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lvl="1" indent="-129111">
              <a:buSzPts val="1600"/>
              <a:buFont typeface="Arial"/>
              <a:buNone/>
            </a:pPr>
            <a:endParaRPr lang="en-US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lvl="1" indent="-129111">
              <a:buSzPts val="1600"/>
              <a:buFont typeface="Arial"/>
              <a:buNone/>
            </a:pPr>
            <a:endParaRPr lang="en-US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0345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3" name="Shape 886">
            <a:extLst>
              <a:ext uri="{FF2B5EF4-FFF2-40B4-BE49-F238E27FC236}">
                <a16:creationId xmlns:a16="http://schemas.microsoft.com/office/drawing/2014/main" id="{0CEAA8E7-7B8E-45D1-B162-40DB58EE91F5}"/>
              </a:ext>
            </a:extLst>
          </p:cNvPr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Inference on KITTI instance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6">
            <a:extLst>
              <a:ext uri="{FF2B5EF4-FFF2-40B4-BE49-F238E27FC236}">
                <a16:creationId xmlns:a16="http://schemas.microsoft.com/office/drawing/2014/main" id="{62CE027C-0C2B-4CD6-A4F5-7883C70C321B}"/>
              </a:ext>
            </a:extLst>
          </p:cNvPr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4" name="Shape 886">
            <a:extLst>
              <a:ext uri="{FF2B5EF4-FFF2-40B4-BE49-F238E27FC236}">
                <a16:creationId xmlns:a16="http://schemas.microsoft.com/office/drawing/2014/main" id="{BB7774DB-0141-4163-92E6-702F0F29DFBA}"/>
              </a:ext>
            </a:extLst>
          </p:cNvPr>
          <p:cNvSpPr txBox="1"/>
          <p:nvPr/>
        </p:nvSpPr>
        <p:spPr>
          <a:xfrm>
            <a:off x="3215574" y="4039222"/>
            <a:ext cx="576074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Speed: inference 20 – 45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22 – 50 Hz</a:t>
            </a:r>
            <a:endParaRPr lang="en-US" dirty="0"/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:a16="http://schemas.microsoft.com/office/drawing/2014/main" id="{73590270-4C6F-4F4B-B10F-A3F943492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863851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2908</Words>
  <Application>Microsoft Office PowerPoint</Application>
  <PresentationFormat>Breitbild</PresentationFormat>
  <Paragraphs>652</Paragraphs>
  <Slides>46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1814</cp:revision>
  <dcterms:created xsi:type="dcterms:W3CDTF">2014-10-08T23:03:32Z</dcterms:created>
  <dcterms:modified xsi:type="dcterms:W3CDTF">2018-03-22T08:11:50Z</dcterms:modified>
</cp:coreProperties>
</file>